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4"/>
  </p:sldMasterIdLst>
  <p:notesMasterIdLst>
    <p:notesMasterId r:id="rId26"/>
  </p:notesMasterIdLst>
  <p:handoutMasterIdLst>
    <p:handoutMasterId r:id="rId27"/>
  </p:handoutMasterIdLst>
  <p:sldIdLst>
    <p:sldId id="274" r:id="rId5"/>
    <p:sldId id="304" r:id="rId6"/>
    <p:sldId id="278" r:id="rId7"/>
    <p:sldId id="285" r:id="rId8"/>
    <p:sldId id="284" r:id="rId9"/>
    <p:sldId id="300" r:id="rId10"/>
    <p:sldId id="303" r:id="rId11"/>
    <p:sldId id="286" r:id="rId12"/>
    <p:sldId id="287" r:id="rId13"/>
    <p:sldId id="294" r:id="rId14"/>
    <p:sldId id="295" r:id="rId15"/>
    <p:sldId id="296" r:id="rId16"/>
    <p:sldId id="297" r:id="rId17"/>
    <p:sldId id="301" r:id="rId18"/>
    <p:sldId id="299" r:id="rId19"/>
    <p:sldId id="302" r:id="rId20"/>
    <p:sldId id="298" r:id="rId21"/>
    <p:sldId id="293" r:id="rId22"/>
    <p:sldId id="292" r:id="rId23"/>
    <p:sldId id="290" r:id="rId24"/>
    <p:sldId id="29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826B"/>
    <a:srgbClr val="FFFFFF"/>
    <a:srgbClr val="F9F9F9"/>
    <a:srgbClr val="1DAF40"/>
    <a:srgbClr val="01E55D"/>
    <a:srgbClr val="FAB900"/>
    <a:srgbClr val="000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7CE84F3-28C3-443E-9E96-99CF82512B7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703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307674E-3F0D-4F9B-8D5C-2785DA1E2A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EAB3D1-74A8-45AE-8413-9B012F2797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440B28-7675-4565-80A4-372A3C395E98}" type="datetime1">
              <a:rPr lang="pt-BR" smtClean="0"/>
              <a:t>23/11/2020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A9AB1E-7BD6-4E4D-95B1-A0289BE03A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3E539E-AF9E-42F4-8757-BA7E826CF6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57A3A8-0DAF-4370-8B2E-3B0CEF8CA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841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01E05-290C-4594-8B2A-ABD0ADD4F62B}" type="datetime1">
              <a:rPr lang="pt-BR" smtClean="0"/>
              <a:pPr/>
              <a:t>23/11/2020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5F972E0-5198-46C6-8EFE-44A646AD96E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3569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Um modelo para alunos criarem viagens para um local e exibir para outros alunos. Inclui instruções para alunos sobre o que incluir em cada slide e qual conteúdo deve ser considerado. 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5F972E0-5198-46C6-8EFE-44A646AD96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34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40517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37422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11475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44054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30856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1923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984666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815803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090411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B40E18-7AB4-456B-A806-D6ECF97D6CFE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42F0A33C-B6D6-454E-A4EA-5198AC78DEE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B941F392-55E3-4875-A0A8-7C2B611343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65359" y="599983"/>
            <a:ext cx="638175" cy="53975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>
                <a:solidFill>
                  <a:schemeClr val="bg1"/>
                </a:solidFill>
              </a:defRPr>
            </a:lvl2pPr>
            <a:lvl3pPr marL="457200" indent="0" algn="ctr">
              <a:buNone/>
              <a:defRPr sz="2800">
                <a:solidFill>
                  <a:schemeClr val="bg1"/>
                </a:solidFill>
              </a:defRPr>
            </a:lvl3pPr>
            <a:lvl4pPr marL="685800" indent="0" algn="ctr">
              <a:buNone/>
              <a:defRPr sz="2800">
                <a:solidFill>
                  <a:schemeClr val="bg1"/>
                </a:solidFill>
              </a:defRPr>
            </a:lvl4pPr>
            <a:lvl5pPr marL="9144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792D370F-01D2-4F21-BE9F-9951674A65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05594" y="1242501"/>
            <a:ext cx="638175" cy="53975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>
                <a:solidFill>
                  <a:schemeClr val="bg1"/>
                </a:solidFill>
              </a:defRPr>
            </a:lvl2pPr>
            <a:lvl3pPr marL="457200" indent="0" algn="ctr">
              <a:buNone/>
              <a:defRPr sz="2800">
                <a:solidFill>
                  <a:schemeClr val="bg1"/>
                </a:solidFill>
              </a:defRPr>
            </a:lvl3pPr>
            <a:lvl4pPr marL="685800" indent="0" algn="ctr">
              <a:buNone/>
              <a:defRPr sz="2800">
                <a:solidFill>
                  <a:schemeClr val="bg1"/>
                </a:solidFill>
              </a:defRPr>
            </a:lvl4pPr>
            <a:lvl5pPr marL="9144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9" name="Espaço Reservado para Texto 16">
            <a:extLst>
              <a:ext uri="{FF2B5EF4-FFF2-40B4-BE49-F238E27FC236}">
                <a16:creationId xmlns:a16="http://schemas.microsoft.com/office/drawing/2014/main" id="{F0D26AC6-BA38-4193-A559-922728758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5359" y="1885019"/>
            <a:ext cx="638175" cy="53975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/>
            </a:lvl2pPr>
            <a:lvl3pPr marL="457200" indent="0" algn="ctr">
              <a:buNone/>
              <a:defRPr sz="2800"/>
            </a:lvl3pPr>
            <a:lvl4pPr marL="685800" indent="0" algn="ctr">
              <a:buNone/>
              <a:defRPr sz="2800"/>
            </a:lvl4pPr>
            <a:lvl5pPr marL="914400" indent="0" algn="ctr">
              <a:buNone/>
              <a:defRPr sz="2800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Texto 16">
            <a:extLst>
              <a:ext uri="{FF2B5EF4-FFF2-40B4-BE49-F238E27FC236}">
                <a16:creationId xmlns:a16="http://schemas.microsoft.com/office/drawing/2014/main" id="{E8BC1B5E-B477-4CD0-996D-5614FE4B3F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7184" y="1238157"/>
            <a:ext cx="638175" cy="53975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/>
            </a:lvl2pPr>
            <a:lvl3pPr marL="457200" indent="0" algn="ctr">
              <a:buNone/>
              <a:defRPr sz="2800"/>
            </a:lvl3pPr>
            <a:lvl4pPr marL="685800" indent="0" algn="ctr">
              <a:buNone/>
              <a:defRPr sz="2800"/>
            </a:lvl4pPr>
            <a:lvl5pPr marL="914400" indent="0" algn="ctr">
              <a:buNone/>
              <a:defRPr sz="2800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4311650" y="1512376"/>
            <a:ext cx="3568700" cy="1809943"/>
          </a:xfrm>
          <a:noFill/>
          <a:ln w="38100">
            <a:noFill/>
          </a:ln>
        </p:spPr>
        <p:txBody>
          <a:bodyPr lIns="274320" rIns="274320" rtlCol="0" anchor="ctr" anchorCtr="0">
            <a:normAutofit/>
          </a:bodyPr>
          <a:lstStyle>
            <a:lvl1pPr algn="ctr">
              <a:defRPr sz="3800" cap="none" baseline="0">
                <a:solidFill>
                  <a:schemeClr val="tx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311650" y="3322319"/>
            <a:ext cx="3568700" cy="2023304"/>
          </a:xfrm>
          <a:noFill/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71071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o mapa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5B1E50CE-2A10-414D-A44D-9CE008E33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white">
          <a:xfrm>
            <a:off x="0" y="0"/>
            <a:ext cx="12192000" cy="6858000"/>
          </a:xfrm>
          <a:solidFill>
            <a:schemeClr val="tx1"/>
          </a:solidFill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2BFBB01-2158-40AB-B652-ED00805909B1}"/>
              </a:ext>
            </a:extLst>
          </p:cNvPr>
          <p:cNvSpPr/>
          <p:nvPr userDrawn="1"/>
        </p:nvSpPr>
        <p:spPr>
          <a:xfrm rot="5400000">
            <a:off x="5657999" y="340659"/>
            <a:ext cx="864000" cy="122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F4FDEB55-6331-4A20-B428-B2A226E023D1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1251855" y="6236208"/>
            <a:ext cx="5901189" cy="320040"/>
          </a:xfrm>
        </p:spPr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9A01CDD-F399-4646-90ED-E57A0E609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7748789" y="246231"/>
            <a:ext cx="3787891" cy="957729"/>
          </a:xfrm>
          <a:noFill/>
          <a:ln>
            <a:noFill/>
          </a:ln>
        </p:spPr>
        <p:txBody>
          <a:bodyPr rtlCol="0" anchor="b" anchorCtr="0">
            <a:noAutofit/>
          </a:bodyPr>
          <a:lstStyle>
            <a:lvl1pPr algn="r">
              <a:defRPr sz="2900" b="0" cap="none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452D643-DA50-4240-9810-A9BBB97288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2439" y="1343510"/>
            <a:ext cx="3383905" cy="4472513"/>
          </a:xfrm>
        </p:spPr>
        <p:txBody>
          <a:bodyPr rtlCol="0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228600" indent="0" algn="r">
              <a:buNone/>
              <a:defRPr sz="2000">
                <a:solidFill>
                  <a:schemeClr val="bg1"/>
                </a:solidFill>
              </a:defRPr>
            </a:lvl2pPr>
            <a:lvl3pPr marL="457200" indent="0" algn="r">
              <a:buNone/>
              <a:defRPr sz="2000">
                <a:solidFill>
                  <a:schemeClr val="bg1"/>
                </a:solidFill>
              </a:defRPr>
            </a:lvl3pPr>
            <a:lvl4pPr marL="685800" indent="0" algn="r">
              <a:buNone/>
              <a:defRPr sz="2000">
                <a:solidFill>
                  <a:schemeClr val="bg1"/>
                </a:solidFill>
              </a:defRPr>
            </a:lvl4pPr>
            <a:lvl5pPr marL="914400" indent="0" algn="r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459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3D98531-D4AF-48B7-977C-6289A842BDA8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9E1BE19-1674-46F5-9539-74DD51A7284C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1680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>
          <a:xfrm>
            <a:off x="11459962" y="6324918"/>
            <a:ext cx="365760" cy="365760"/>
          </a:xfrm>
        </p:spPr>
        <p:txBody>
          <a:bodyPr rtlCol="0"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2B21E085-4E62-4EC9-A5F1-16523F195915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942215" y="426720"/>
            <a:ext cx="4699941" cy="1188720"/>
          </a:xfrm>
          <a:noFill/>
          <a:ln>
            <a:noFill/>
          </a:ln>
        </p:spPr>
        <p:txBody>
          <a:bodyPr rtlCol="0"/>
          <a:lstStyle>
            <a:lvl1pPr algn="l">
              <a:defRPr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FCDFB3A-4CE3-463F-8C40-B15E3F5CFC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48876" y="1818152"/>
            <a:ext cx="4045844" cy="4277848"/>
          </a:xfrm>
          <a:noFill/>
        </p:spPr>
        <p:txBody>
          <a:bodyPr rtlCol="0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228600" indent="0" algn="l">
              <a:buNone/>
              <a:defRPr>
                <a:solidFill>
                  <a:schemeClr val="tx1"/>
                </a:solidFill>
              </a:defRPr>
            </a:lvl2pPr>
            <a:lvl3pPr marL="457200" indent="0" algn="l">
              <a:buNone/>
              <a:defRPr>
                <a:solidFill>
                  <a:schemeClr val="tx1"/>
                </a:solidFill>
              </a:defRPr>
            </a:lvl3pPr>
            <a:lvl4pPr marL="685800" indent="0" algn="l">
              <a:buNone/>
              <a:defRPr>
                <a:solidFill>
                  <a:schemeClr val="tx1"/>
                </a:solidFill>
              </a:defRPr>
            </a:lvl4pPr>
            <a:lvl5pPr marL="914400" indent="0" algn="l">
              <a:buNone/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644389" y="6345814"/>
            <a:ext cx="2753746" cy="323968"/>
          </a:xfrm>
        </p:spPr>
        <p:txBody>
          <a:bodyPr rtlCol="0"/>
          <a:lstStyle/>
          <a:p>
            <a:pPr rtl="0"/>
            <a:fld id="{5F45D9ED-367F-430F-92D9-E06D364045B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57200" y="6403848"/>
            <a:ext cx="5901189" cy="320040"/>
          </a:xfrm>
        </p:spPr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7D356109-298D-4C51-9DC7-DC74594DC2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2155" y="396240"/>
            <a:ext cx="5927725" cy="5989638"/>
          </a:xfrm>
          <a:ln w="38100">
            <a:solidFill>
              <a:schemeClr val="accent2"/>
            </a:solidFill>
          </a:ln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4070FEF-D9D1-45DF-A806-9CA5B8270E72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9" name="Conector reto 8" descr="elemento decorativo">
            <a:extLst>
              <a:ext uri="{FF2B5EF4-FFF2-40B4-BE49-F238E27FC236}">
                <a16:creationId xmlns:a16="http://schemas.microsoft.com/office/drawing/2014/main" id="{167C85F9-C124-4D12-B4AC-317A35D71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1749" y="1720670"/>
            <a:ext cx="37800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941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BDE53EE8-1567-4A1C-B5FB-9243D17B16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145CB378-10E3-4D4E-82B7-47858EDEE5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2827" y="543339"/>
            <a:ext cx="5040000" cy="5765661"/>
          </a:xfrm>
          <a:ln w="38100"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537045" y="6358084"/>
            <a:ext cx="2753746" cy="323968"/>
          </a:xfrm>
        </p:spPr>
        <p:txBody>
          <a:bodyPr rtlCol="0"/>
          <a:lstStyle/>
          <a:p>
            <a:pPr rtl="0"/>
            <a:fld id="{AB1F03D3-A382-426A-A4AF-06FD111D2616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704361" y="6382908"/>
            <a:ext cx="5901189" cy="320040"/>
          </a:xfrm>
        </p:spPr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>
          <a:xfrm>
            <a:off x="11474538" y="6337188"/>
            <a:ext cx="365760" cy="365760"/>
          </a:xfrm>
        </p:spPr>
        <p:txBody>
          <a:bodyPr rtlCol="0"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A2BF3C7-5EFF-4508-B560-D9A68D3F722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04361" y="164690"/>
            <a:ext cx="4593772" cy="2624056"/>
          </a:xfrm>
          <a:noFill/>
          <a:ln>
            <a:noFill/>
          </a:ln>
        </p:spPr>
        <p:txBody>
          <a:bodyPr rtlCol="0" anchor="t" anchorCtr="0">
            <a:noAutofit/>
          </a:bodyPr>
          <a:lstStyle>
            <a:lvl1pPr>
              <a:defRPr sz="4000" cap="none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7D64B51-A9B6-4A76-949F-5769931247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361" y="3233530"/>
            <a:ext cx="4593771" cy="2902590"/>
          </a:xfrm>
        </p:spPr>
        <p:txBody>
          <a:bodyPr rtlCol="0">
            <a:normAutofit/>
          </a:bodyPr>
          <a:lstStyle>
            <a:lvl1pPr marL="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1pPr>
            <a:lvl2pPr marL="2286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2pPr>
            <a:lvl3pPr marL="4572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3pPr>
            <a:lvl4pPr marL="6858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4pPr>
            <a:lvl5pPr marL="9144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001146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6712900" y="407684"/>
            <a:ext cx="4910096" cy="2257167"/>
          </a:xfrm>
          <a:noFill/>
          <a:ln>
            <a:noFill/>
          </a:ln>
        </p:spPr>
        <p:txBody>
          <a:bodyPr rtlCol="0" anchor="ctr" anchorCtr="0">
            <a:normAutofit/>
          </a:bodyPr>
          <a:lstStyle>
            <a:lvl1pPr algn="l">
              <a:defRPr sz="40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 bwMode="white">
          <a:xfrm>
            <a:off x="6780414" y="3019130"/>
            <a:ext cx="4584265" cy="3159033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B48792-B2FB-4B9B-8BC0-FABEAE8C5365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FEC71D9-8368-4022-BA35-B43400F925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7320" y="407684"/>
            <a:ext cx="5625849" cy="5770479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89162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A4D44F-302C-4606-9EF6-F6AE123F45A0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BE4AA6-ED36-4D3B-ABD8-3BA6059C308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44516" y="1127369"/>
            <a:ext cx="4703084" cy="1188720"/>
          </a:xfrm>
          <a:noFill/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cap="none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94707B9-0409-43FA-B052-6AE401D767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4516" y="2263081"/>
            <a:ext cx="4702968" cy="3909119"/>
          </a:xfrm>
          <a:noFill/>
          <a:ln>
            <a:noFill/>
          </a:ln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</a:defRPr>
            </a:lvl2pPr>
            <a:lvl3pPr marL="457200" indent="0" algn="ctr">
              <a:buNone/>
              <a:defRPr>
                <a:solidFill>
                  <a:schemeClr val="bg1"/>
                </a:solidFill>
              </a:defRPr>
            </a:lvl3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  <a:lvl5pPr marL="9144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52560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465F110F-A1C2-48BF-BD3C-CE4C466CCC53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 bwMode="gray">
          <a:noFill/>
          <a:ln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7CC6D812-2BC4-484A-A3B0-D751943CA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04927" y="2313433"/>
            <a:ext cx="4270248" cy="704088"/>
          </a:xfrm>
        </p:spPr>
        <p:txBody>
          <a:bodyPr rtlCol="0"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74450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>
          <a:xfrm>
            <a:off x="11459962" y="6324918"/>
            <a:ext cx="365760" cy="365760"/>
          </a:xfrm>
        </p:spPr>
        <p:txBody>
          <a:bodyPr rtlCol="0"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644389" y="6345814"/>
            <a:ext cx="2753746" cy="323968"/>
          </a:xfrm>
        </p:spPr>
        <p:txBody>
          <a:bodyPr rtlCol="0"/>
          <a:lstStyle/>
          <a:p>
            <a:pPr rtl="0"/>
            <a:fld id="{1AF18E4C-01DB-48C7-AE9A-C75E09E3C688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57200" y="6403848"/>
            <a:ext cx="5901189" cy="320040"/>
          </a:xfrm>
        </p:spPr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4070FEF-D9D1-45DF-A806-9CA5B8270E72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C8A7AD-2B2B-4A1B-8A04-1B8223844A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46313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99A58C-9A55-4EB1-8F19-E67B1B4988F2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3018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A0C1940-1F94-4F67-A42D-2D27566E7390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10436E5-BA5A-4223-A706-AEB86E714FF6}"/>
              </a:ext>
            </a:extLst>
          </p:cNvPr>
          <p:cNvSpPr/>
          <p:nvPr userDrawn="1"/>
        </p:nvSpPr>
        <p:spPr>
          <a:xfrm>
            <a:off x="0" y="3648173"/>
            <a:ext cx="12192000" cy="3209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7022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82797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5F110F-A1C2-48BF-BD3C-CE4C466CCC53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052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AF18E4C-01DB-48C7-AE9A-C75E09E3C688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1E8C5F-B72D-47AE-84EA-A5FF635F40DB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810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9079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8057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2F5BD8-A82F-4161-BA6E-FD30847F09C7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2F0A33C-B6D6-454E-A4EA-5198AC78DEE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5168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4EC6A957-2F1A-4D8C-9A3E-CA1FA3114D7C}" type="datetime1">
              <a:rPr lang="pt-BR" noProof="0" smtClean="0"/>
              <a:t>23/11/2020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548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679" r:id="rId19"/>
    <p:sldLayoutId id="2147483666" r:id="rId20"/>
    <p:sldLayoutId id="2147483687" r:id="rId21"/>
    <p:sldLayoutId id="2147483680" r:id="rId22"/>
    <p:sldLayoutId id="2147483688" r:id="rId23"/>
    <p:sldLayoutId id="2147483677" r:id="rId24"/>
    <p:sldLayoutId id="2147483691" r:id="rId25"/>
    <p:sldLayoutId id="2147483689" r:id="rId2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ubtítulo 37">
            <a:extLst>
              <a:ext uri="{FF2B5EF4-FFF2-40B4-BE49-F238E27FC236}">
                <a16:creationId xmlns:a16="http://schemas.microsoft.com/office/drawing/2014/main" id="{6ED6B106-CA53-428B-8BF0-1BC5768C0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5377" y="5087155"/>
            <a:ext cx="2457668" cy="1241633"/>
          </a:xfrm>
        </p:spPr>
        <p:txBody>
          <a:bodyPr rtlCol="0">
            <a:normAutofit fontScale="92500" lnSpcReduction="20000"/>
          </a:bodyPr>
          <a:lstStyle/>
          <a:p>
            <a:pPr algn="l" rtl="0">
              <a:buClr>
                <a:srgbClr val="B0C800"/>
              </a:buClr>
            </a:pPr>
            <a:r>
              <a:rPr lang="pt-BR" sz="2400" dirty="0">
                <a:solidFill>
                  <a:schemeClr val="bg1"/>
                </a:solidFill>
                <a:latin typeface="Kumbh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Pitter Meira</a:t>
            </a:r>
          </a:p>
          <a:p>
            <a:pPr algn="l" rtl="0">
              <a:buClr>
                <a:srgbClr val="B0C800"/>
              </a:buClr>
            </a:pPr>
            <a:r>
              <a:rPr lang="pt-BR" sz="2400" dirty="0">
                <a:solidFill>
                  <a:schemeClr val="bg1"/>
                </a:solidFill>
                <a:latin typeface="Kumbh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Leticia Silva</a:t>
            </a:r>
          </a:p>
          <a:p>
            <a:pPr algn="l" rtl="0">
              <a:buClr>
                <a:srgbClr val="B0C800"/>
              </a:buClr>
            </a:pPr>
            <a:r>
              <a:rPr lang="pt-BR" sz="2400" dirty="0">
                <a:solidFill>
                  <a:schemeClr val="bg1"/>
                </a:solidFill>
                <a:latin typeface="Kumbh Sans" pitchFamily="2" charset="0"/>
                <a:ea typeface="Tahoma" panose="020B0604030504040204" pitchFamily="34" charset="0"/>
                <a:cs typeface="Tahoma" panose="020B0604030504040204" pitchFamily="34" charset="0"/>
              </a:rPr>
              <a:t>Yasmin Xavier</a:t>
            </a:r>
          </a:p>
        </p:txBody>
      </p:sp>
      <p:sp>
        <p:nvSpPr>
          <p:cNvPr id="68" name="Retângulo 67" descr="elemento decorativo">
            <a:extLst>
              <a:ext uri="{FF2B5EF4-FFF2-40B4-BE49-F238E27FC236}">
                <a16:creationId xmlns:a16="http://schemas.microsoft.com/office/drawing/2014/main" id="{7EF755C8-D22F-4585-A846-467B938E1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42000" y="1437564"/>
            <a:ext cx="3708000" cy="3982873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B3B3874-3D3B-4816-8809-C804E5125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546" y="1829639"/>
            <a:ext cx="5912786" cy="31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4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E5D884D-5362-4DD6-95BF-C510E2587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1" r="231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3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ço Reservado para Conteúdo 2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7497C44-BA3E-4A1D-88F9-50ADB86FE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4" r="252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991D7A-B045-4000-A113-E13DAC15C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3" r="254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1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04C4890-6EFD-4555-B8C7-E36F8CC64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1" r="259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47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E6733A-D1B1-4205-B90F-F663C45F7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8" r="291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87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922B4CA-0062-4D4F-83D8-F2932EF8B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0" r="250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39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Espaço Reservado para Conteúdo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EE1FACDF-9FF9-4747-BFCD-1DB2ECB5E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0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D9654AB-C5B9-4A7E-8159-FD786BF93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3" r="254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8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Calendário&#10;&#10;Descrição gerada automaticamente">
            <a:extLst>
              <a:ext uri="{FF2B5EF4-FFF2-40B4-BE49-F238E27FC236}">
                <a16:creationId xmlns:a16="http://schemas.microsoft.com/office/drawing/2014/main" id="{68EA6E60-4403-4A6A-A16A-BA78B5EC0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4956"/>
          <a:stretch/>
        </p:blipFill>
        <p:spPr>
          <a:xfrm>
            <a:off x="0" y="-8467"/>
            <a:ext cx="12188824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65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ACD5570-39E8-4D8D-BEEA-280787384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2" r="255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9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B397A-FD1A-4D67-9EDF-318F9B71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790" y="830943"/>
            <a:ext cx="4172420" cy="841880"/>
          </a:xfrm>
        </p:spPr>
        <p:txBody>
          <a:bodyPr/>
          <a:lstStyle/>
          <a:p>
            <a:r>
              <a:rPr lang="pt-BR" dirty="0"/>
              <a:t>Equipe do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9413C5-8258-49CE-9423-31623833F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sz="3200" dirty="0"/>
              <a:t>Pitter Meira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C1D915-2B87-4363-B432-29ED9E04541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pt-BR" dirty="0"/>
              <a:t>	</a:t>
            </a:r>
            <a:r>
              <a:rPr lang="pt-BR" sz="2000" dirty="0"/>
              <a:t>Gerente do Projeto, cuidou da parte de delegações de tarefas, cumprimento de prazos, orientação sobre as tarefas e tomada de decisões.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EDD072-7C39-4B25-B5C9-FD5A3A617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sz="3200" dirty="0"/>
              <a:t>Yasmin Xavier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6CF663F-F350-4981-B53E-7E4A2BC05AF8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	Subgerente, responsável por toda a parte de documentação, criação e implementação do layout e contato com o Stakeholder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FFDEB95-C056-4F51-906A-50EAE4EED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3200" dirty="0"/>
              <a:t>Leticia Silva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7990658-E443-4957-8444-A0A0CEBF3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	Equipe do projeto, responsável pela programação do backend, juntamente com o gerente, e criação do banco de dados do projeto</a:t>
            </a:r>
          </a:p>
        </p:txBody>
      </p:sp>
    </p:spTree>
    <p:extLst>
      <p:ext uri="{BB962C8B-B14F-4D97-AF65-F5344CB8AC3E}">
        <p14:creationId xmlns:p14="http://schemas.microsoft.com/office/powerpoint/2010/main" val="989820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8CBA20C-98B2-4E5A-AEBA-C78E08F4A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3" r="237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4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5CBFF31-2735-44AD-AE0F-0E3DCF10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4956"/>
          <a:stretch/>
        </p:blipFill>
        <p:spPr>
          <a:xfrm>
            <a:off x="0" y="0"/>
            <a:ext cx="12164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8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28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5" name="Rectangle 39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0B9792-D952-4A7E-A7C0-4F5AFA16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Stakeholder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127DF18-C00A-49AA-B51A-4B87CB20A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 anchorCtr="0">
            <a:noAutofit/>
          </a:bodyPr>
          <a:lstStyle/>
          <a:p>
            <a:pPr marL="0" indent="-228600">
              <a:buFont typeface="Wingdings 3" charset="2"/>
              <a:buChar char=""/>
            </a:pPr>
            <a:r>
              <a:rPr lang="pt-BR" sz="2000" dirty="0">
                <a:solidFill>
                  <a:srgbClr val="FFFFFF"/>
                </a:solidFill>
              </a:rPr>
              <a:t>Nosso</a:t>
            </a:r>
            <a:r>
              <a:rPr lang="en-US" sz="2000" dirty="0">
                <a:solidFill>
                  <a:srgbClr val="FFFFFF"/>
                </a:solidFill>
              </a:rPr>
              <a:t> Stakeholder é </a:t>
            </a:r>
            <a:r>
              <a:rPr lang="pt-BR" sz="2000" dirty="0">
                <a:solidFill>
                  <a:srgbClr val="FFFFFF"/>
                </a:solidFill>
              </a:rPr>
              <a:t>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empresa</a:t>
            </a:r>
            <a:r>
              <a:rPr lang="en-US" sz="2000" dirty="0">
                <a:solidFill>
                  <a:srgbClr val="FFFFFF"/>
                </a:solidFill>
              </a:rPr>
              <a:t> TravelMATE, </a:t>
            </a:r>
            <a:r>
              <a:rPr lang="pt-BR" sz="2000" dirty="0">
                <a:solidFill>
                  <a:srgbClr val="FFFFFF"/>
                </a:solidFill>
              </a:rPr>
              <a:t>uma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agência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pt-BR" sz="2000" dirty="0">
                <a:solidFill>
                  <a:srgbClr val="FFFFFF"/>
                </a:solidFill>
              </a:rPr>
              <a:t>viagens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franqueada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daqui</a:t>
            </a:r>
            <a:r>
              <a:rPr lang="en-US" sz="2000" dirty="0">
                <a:solidFill>
                  <a:srgbClr val="FFFFFF"/>
                </a:solidFill>
              </a:rPr>
              <a:t> de Franca que </a:t>
            </a:r>
            <a:r>
              <a:rPr lang="pt-BR" sz="2000" dirty="0">
                <a:solidFill>
                  <a:srgbClr val="FFFFFF"/>
                </a:solidFill>
              </a:rPr>
              <a:t>tinha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dificuldades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gerenciar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clientes</a:t>
            </a:r>
            <a:r>
              <a:rPr lang="en-US" sz="2000" dirty="0">
                <a:solidFill>
                  <a:srgbClr val="FFFFFF"/>
                </a:solidFill>
              </a:rPr>
              <a:t> e as </a:t>
            </a:r>
            <a:r>
              <a:rPr lang="pt-BR" sz="2000" dirty="0">
                <a:solidFill>
                  <a:srgbClr val="FFFFFF"/>
                </a:solidFill>
              </a:rPr>
              <a:t>viagens</a:t>
            </a:r>
            <a:r>
              <a:rPr lang="en-US" sz="2000" dirty="0">
                <a:solidFill>
                  <a:srgbClr val="FFFFFF"/>
                </a:solidFill>
              </a:rPr>
              <a:t> da </a:t>
            </a:r>
            <a:r>
              <a:rPr lang="pt-BR" sz="2000" dirty="0">
                <a:solidFill>
                  <a:srgbClr val="FFFFFF"/>
                </a:solidFill>
              </a:rPr>
              <a:t>empresa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11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34AD80C7-55F8-4CDF-B302-8E7F82508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41" y="1257660"/>
            <a:ext cx="5552682" cy="49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97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4A2C4-14B4-4E68-8FB1-4CDB2CDA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21" y="1020811"/>
            <a:ext cx="4900506" cy="741680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/>
              <a:t>Porque o projeto 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F1E412-158E-41C3-894F-CF148494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71" y="2451652"/>
            <a:ext cx="11106057" cy="420619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pt-BR" sz="2400" dirty="0"/>
              <a:t>A causa do projeto é para a facilitação, agilidade e rapidez paras os funcionários da </a:t>
            </a:r>
            <a:r>
              <a:rPr lang="pt-BR" sz="2400" dirty="0" err="1"/>
              <a:t>Travel</a:t>
            </a:r>
            <a:r>
              <a:rPr lang="pt-BR" sz="2400" dirty="0"/>
              <a:t> </a:t>
            </a:r>
            <a:r>
              <a:rPr lang="pt-BR" sz="2400" dirty="0" err="1"/>
              <a:t>Agency</a:t>
            </a:r>
            <a:r>
              <a:rPr lang="pt-BR" sz="2400" dirty="0"/>
              <a:t> </a:t>
            </a:r>
            <a:r>
              <a:rPr lang="pt-BR" sz="2400" dirty="0" err="1"/>
              <a:t>Registrantion</a:t>
            </a:r>
            <a:r>
              <a:rPr lang="pt-BR" sz="2400" dirty="0"/>
              <a:t>.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2400" dirty="0"/>
              <a:t>O programa Excel era o sistema usado pelos funcionários para o controle dos clientes, das viagens e dos Hotéis, e com isso os nosso programa ira servir para substituir as funcionalidades que antes era tudo feita em tabelas e tornando tudo em um sistema simples e completo, e para armazenar todos os dados dos clientes, viagens e hotéis, iremos complementar com um Banco de dados em PostgreSQL e Mongo. </a:t>
            </a:r>
          </a:p>
        </p:txBody>
      </p:sp>
    </p:spTree>
    <p:extLst>
      <p:ext uri="{BB962C8B-B14F-4D97-AF65-F5344CB8AC3E}">
        <p14:creationId xmlns:p14="http://schemas.microsoft.com/office/powerpoint/2010/main" val="307607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8F59A-D6D7-4083-A31C-BC72140E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56950"/>
            <a:ext cx="5418666" cy="873686"/>
          </a:xfrm>
        </p:spPr>
        <p:txBody>
          <a:bodyPr>
            <a:normAutofit/>
          </a:bodyPr>
          <a:lstStyle/>
          <a:p>
            <a:r>
              <a:rPr lang="pt-BR" sz="4000" b="1" dirty="0"/>
              <a:t>O que é o Projeto 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A6B903-33AC-4C2A-A706-01D28AF90009}"/>
              </a:ext>
            </a:extLst>
          </p:cNvPr>
          <p:cNvSpPr txBox="1"/>
          <p:nvPr/>
        </p:nvSpPr>
        <p:spPr>
          <a:xfrm>
            <a:off x="677334" y="2441983"/>
            <a:ext cx="10837332" cy="39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Nosso projeto é um sistema de cadastramento de clientes voltado as agências de viagens, para que elas tenham maior controle sobre os dados de seus clientes, as viagens vendidas, hotéis, operadoras de viagens e companhias de Transporte. O sistema conta também com calendário para agendamento de eventos com embarques, retornos e eventos isolados que o usuário deseje cadastrar, além de relatórios com dados específicos e aba de pesquisa.</a:t>
            </a:r>
          </a:p>
        </p:txBody>
      </p:sp>
    </p:spTree>
    <p:extLst>
      <p:ext uri="{BB962C8B-B14F-4D97-AF65-F5344CB8AC3E}">
        <p14:creationId xmlns:p14="http://schemas.microsoft.com/office/powerpoint/2010/main" val="393728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98AE2-6E05-4BEE-877A-C70E0D825B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Layout do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9D8B63-3E4B-4305-B8A2-16932F205FC1}"/>
              </a:ext>
            </a:extLst>
          </p:cNvPr>
          <p:cNvSpPr txBox="1"/>
          <p:nvPr/>
        </p:nvSpPr>
        <p:spPr>
          <a:xfrm>
            <a:off x="1154955" y="4777381"/>
            <a:ext cx="587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Lembrando que o projeto ainda está em fase Beta</a:t>
            </a:r>
          </a:p>
        </p:txBody>
      </p:sp>
    </p:spTree>
    <p:extLst>
      <p:ext uri="{BB962C8B-B14F-4D97-AF65-F5344CB8AC3E}">
        <p14:creationId xmlns:p14="http://schemas.microsoft.com/office/powerpoint/2010/main" val="386851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WhatsApp Video 2020-11-23 at 19.15.18">
            <a:hlinkClick r:id="" action="ppaction://media"/>
            <a:extLst>
              <a:ext uri="{FF2B5EF4-FFF2-40B4-BE49-F238E27FC236}">
                <a16:creationId xmlns:a16="http://schemas.microsoft.com/office/drawing/2014/main" id="{78BA448F-8AB3-4C3C-8854-DAF8D22A4B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5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3699CB1-9474-4BAB-917A-0815422C0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6735" cy="6858000"/>
          </a:xfrm>
        </p:spPr>
      </p:pic>
    </p:spTree>
    <p:extLst>
      <p:ext uri="{BB962C8B-B14F-4D97-AF65-F5344CB8AC3E}">
        <p14:creationId xmlns:p14="http://schemas.microsoft.com/office/powerpoint/2010/main" val="159362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E6733A-D1B1-4205-B90F-F663C45F7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8" r="291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80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EB7EC9-BFC3-4E03-AF78-FBB8B5F6FE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F42536-E1A7-4A93-85E5-1C91C8DE0C0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1A86F69-8641-4864-BA5B-05F626DEC8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342</Words>
  <Application>Microsoft Office PowerPoint</Application>
  <PresentationFormat>Widescreen</PresentationFormat>
  <Paragraphs>21</Paragraphs>
  <Slides>21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Kumbh Sans</vt:lpstr>
      <vt:lpstr>Wingdings 3</vt:lpstr>
      <vt:lpstr>Íon - Sala da Diretoria</vt:lpstr>
      <vt:lpstr>Apresentação do PowerPoint</vt:lpstr>
      <vt:lpstr>Equipe do Projeto</vt:lpstr>
      <vt:lpstr>Stakeholder</vt:lpstr>
      <vt:lpstr>Porque o projeto ? </vt:lpstr>
      <vt:lpstr>O que é o Projeto ?</vt:lpstr>
      <vt:lpstr>Layout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22212 YASMIN OLIVEIRA XAVIER</dc:creator>
  <cp:lastModifiedBy>22212 YASMIN OLIVEIRA XAVIER</cp:lastModifiedBy>
  <cp:revision>3</cp:revision>
  <dcterms:created xsi:type="dcterms:W3CDTF">2020-11-23T22:19:05Z</dcterms:created>
  <dcterms:modified xsi:type="dcterms:W3CDTF">2020-11-23T22:37:19Z</dcterms:modified>
</cp:coreProperties>
</file>